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5" r:id="rId4"/>
    <p:sldId id="296" r:id="rId5"/>
    <p:sldId id="299" r:id="rId6"/>
    <p:sldId id="298" r:id="rId7"/>
    <p:sldId id="297" r:id="rId8"/>
    <p:sldId id="301" r:id="rId9"/>
    <p:sldId id="30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99"/>
    <a:srgbClr val="000099"/>
    <a:srgbClr val="FFCC00"/>
    <a:srgbClr val="663300"/>
    <a:srgbClr val="CCCCFF"/>
    <a:srgbClr val="00808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6" d="100"/>
          <a:sy n="166" d="100"/>
        </p:scale>
        <p:origin x="164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"/>
            <a:ext cx="82296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noProof="0" smtClean="0"/>
              <a:t>Uredite stil naslova matrice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9906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r-HR" noProof="0" smtClean="0"/>
              <a:t>Uredite stil podnaslova matrice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302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05600" y="228600"/>
            <a:ext cx="2133600" cy="6477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248400" cy="64770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47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91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33539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307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211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197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637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22110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00082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 naslova matrice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752600"/>
            <a:ext cx="8534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"/>
            <a:ext cx="8229600" cy="1044352"/>
          </a:xfrm>
        </p:spPr>
        <p:txBody>
          <a:bodyPr/>
          <a:lstStyle/>
          <a:p>
            <a:r>
              <a:rPr lang="sr-Latn-RS" sz="4500" dirty="0" smtClean="0"/>
              <a:t>Budućnost turističkih atrakcija</a:t>
            </a:r>
            <a:endParaRPr lang="sr-Latn-RS" sz="4500" dirty="0"/>
          </a:p>
        </p:txBody>
      </p:sp>
      <p:sp>
        <p:nvSpPr>
          <p:cNvPr id="3" name="Rectangle 2"/>
          <p:cNvSpPr/>
          <p:nvPr/>
        </p:nvSpPr>
        <p:spPr>
          <a:xfrm>
            <a:off x="4355976" y="2564904"/>
            <a:ext cx="4572000" cy="32688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Razumijevanje budućnosti atrakcija podrazumijeva poznavanje: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upravljačk</a:t>
            </a: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en-US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funkcij</a:t>
            </a: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uključujući</a:t>
            </a:r>
            <a:r>
              <a:rPr lang="en-US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r-HR" dirty="0" smtClean="0">
              <a:latin typeface="Robot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financije</a:t>
            </a:r>
            <a:r>
              <a:rPr lang="en-US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, marketing, </a:t>
            </a:r>
            <a:r>
              <a:rPr lang="en-US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upravljanje</a:t>
            </a:r>
            <a:r>
              <a:rPr lang="en-US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posjetiteljima</a:t>
            </a: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i osjetljivim mjestima (posebice svetim i mračnim)</a:t>
            </a:r>
            <a:r>
              <a:rPr lang="en-US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upravljanje</a:t>
            </a:r>
            <a:r>
              <a:rPr lang="en-US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objektima</a:t>
            </a:r>
            <a:r>
              <a:rPr lang="en-US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tumačenje</a:t>
            </a:r>
            <a:r>
              <a:rPr lang="en-US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obrazovanje</a:t>
            </a: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o istima</a:t>
            </a:r>
            <a:r>
              <a:rPr lang="hr-HR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etička</a:t>
            </a:r>
            <a:r>
              <a:rPr lang="en-US" dirty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pitanja</a:t>
            </a:r>
            <a:r>
              <a:rPr lang="hr-HR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r-HR" sz="1200" dirty="0">
              <a:effectLst/>
              <a:latin typeface="Roboto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200" dirty="0" smtClean="0"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Osim upravljanja od presudne važnosti bit će plasman na tržište!</a:t>
            </a:r>
            <a:endParaRPr lang="hr-H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Budućnost atrakcija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500" dirty="0"/>
              <a:t> </a:t>
            </a:r>
            <a:r>
              <a:rPr lang="hr-HR" dirty="0"/>
              <a:t>Bez obzira na atrakciju (tematski park, muzej, hram ili </a:t>
            </a:r>
            <a:r>
              <a:rPr lang="hr-HR" dirty="0" smtClean="0"/>
              <a:t>mjesto bitki), potrebno je postići </a:t>
            </a:r>
            <a:r>
              <a:rPr lang="hr-HR" dirty="0"/>
              <a:t>ravnotežu </a:t>
            </a:r>
            <a:r>
              <a:rPr lang="hr-HR" dirty="0" smtClean="0"/>
              <a:t>između angažmana ponude i </a:t>
            </a:r>
            <a:r>
              <a:rPr lang="hr-HR" dirty="0"/>
              <a:t>užitka, uzbuđenja i </a:t>
            </a:r>
            <a:r>
              <a:rPr lang="hr-HR" dirty="0" smtClean="0"/>
              <a:t>osvješćivanja posjetitelja.</a:t>
            </a:r>
            <a:endParaRPr lang="hr-HR" sz="2500" dirty="0"/>
          </a:p>
        </p:txBody>
      </p:sp>
    </p:spTree>
    <p:extLst>
      <p:ext uri="{BB962C8B-B14F-4D97-AF65-F5344CB8AC3E}">
        <p14:creationId xmlns:p14="http://schemas.microsoft.com/office/powerpoint/2010/main" val="278150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Budućnost atrakcija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500" dirty="0" smtClean="0"/>
              <a:t> </a:t>
            </a:r>
            <a:r>
              <a:rPr lang="hr-HR" dirty="0" smtClean="0"/>
              <a:t>Atrakcije će se razvijati podjednako i u komercijalnom, javnom i u neprofitnom sektoru. </a:t>
            </a:r>
            <a:endParaRPr lang="hr-HR" sz="2500" dirty="0"/>
          </a:p>
        </p:txBody>
      </p:sp>
    </p:spTree>
    <p:extLst>
      <p:ext uri="{BB962C8B-B14F-4D97-AF65-F5344CB8AC3E}">
        <p14:creationId xmlns:p14="http://schemas.microsoft.com/office/powerpoint/2010/main" val="300050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Budućnost atrakcija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4895" y="2132856"/>
            <a:ext cx="8534400" cy="4953000"/>
          </a:xfrm>
        </p:spPr>
        <p:txBody>
          <a:bodyPr/>
          <a:lstStyle/>
          <a:p>
            <a:r>
              <a:rPr lang="hr-HR" smtClean="0"/>
              <a:t>Ciljevi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r>
              <a:rPr lang="hr-HR" dirty="0" smtClean="0"/>
              <a:t>- ispuniti </a:t>
            </a:r>
            <a:r>
              <a:rPr lang="hr-HR" dirty="0"/>
              <a:t>očekivanja </a:t>
            </a:r>
            <a:r>
              <a:rPr lang="hr-HR" dirty="0" smtClean="0"/>
              <a:t>posjetitelja</a:t>
            </a:r>
          </a:p>
          <a:p>
            <a:pPr marL="0" indent="0">
              <a:buNone/>
            </a:pPr>
            <a:r>
              <a:rPr lang="hr-HR" dirty="0" smtClean="0"/>
              <a:t>- povećati </a:t>
            </a:r>
            <a:r>
              <a:rPr lang="hr-HR" dirty="0"/>
              <a:t>zadovoljstvo posjetitelja,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 osigurati </a:t>
            </a:r>
            <a:r>
              <a:rPr lang="hr-HR" dirty="0"/>
              <a:t>financijsku sigurnost u dinamičnom </a:t>
            </a:r>
            <a:r>
              <a:rPr lang="hr-HR" dirty="0" smtClean="0"/>
              <a:t>okruženju</a:t>
            </a:r>
            <a:r>
              <a:rPr lang="hr-HR" dirty="0"/>
              <a:t>.</a:t>
            </a:r>
            <a:endParaRPr lang="hr-HR" sz="2500" dirty="0"/>
          </a:p>
        </p:txBody>
      </p:sp>
    </p:spTree>
    <p:extLst>
      <p:ext uri="{BB962C8B-B14F-4D97-AF65-F5344CB8AC3E}">
        <p14:creationId xmlns:p14="http://schemas.microsoft.com/office/powerpoint/2010/main" val="26025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Intenziviranje zadataka i uloga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844824"/>
            <a:ext cx="8534400" cy="4953000"/>
          </a:xfrm>
        </p:spPr>
        <p:txBody>
          <a:bodyPr/>
          <a:lstStyle/>
          <a:p>
            <a:r>
              <a:rPr lang="hr-HR" sz="2500" dirty="0" smtClean="0"/>
              <a:t> </a:t>
            </a:r>
            <a:r>
              <a:rPr lang="hr-HR" sz="2400" dirty="0" smtClean="0"/>
              <a:t>Ispitivat </a:t>
            </a:r>
            <a:r>
              <a:rPr lang="hr-HR" sz="2400" dirty="0"/>
              <a:t>će se </a:t>
            </a:r>
            <a:r>
              <a:rPr lang="hr-HR" sz="2400" dirty="0">
                <a:solidFill>
                  <a:srgbClr val="FF0000"/>
                </a:solidFill>
              </a:rPr>
              <a:t>priroda, </a:t>
            </a:r>
            <a:r>
              <a:rPr lang="hr-HR" sz="2400" dirty="0" smtClean="0">
                <a:solidFill>
                  <a:srgbClr val="FF0000"/>
                </a:solidFill>
              </a:rPr>
              <a:t>obilježja </a:t>
            </a:r>
            <a:r>
              <a:rPr lang="hr-HR" sz="2400" dirty="0">
                <a:solidFill>
                  <a:srgbClr val="FF0000"/>
                </a:solidFill>
              </a:rPr>
              <a:t>i razvo</a:t>
            </a:r>
            <a:r>
              <a:rPr lang="hr-HR" sz="2400" dirty="0"/>
              <a:t>j tržišta </a:t>
            </a:r>
            <a:r>
              <a:rPr lang="hr-HR" sz="2400" dirty="0" smtClean="0"/>
              <a:t>atrakcija,</a:t>
            </a:r>
          </a:p>
          <a:p>
            <a:r>
              <a:rPr lang="hr-HR" sz="2400" dirty="0" smtClean="0"/>
              <a:t>Analizirat </a:t>
            </a:r>
            <a:r>
              <a:rPr lang="hr-HR" sz="2400" dirty="0"/>
              <a:t>će se razumijevanje </a:t>
            </a:r>
            <a:r>
              <a:rPr lang="hr-HR" sz="2400" dirty="0">
                <a:solidFill>
                  <a:srgbClr val="FF0000"/>
                </a:solidFill>
              </a:rPr>
              <a:t>motivacije posjetitelja </a:t>
            </a:r>
            <a:r>
              <a:rPr lang="hr-HR" sz="2400" dirty="0"/>
              <a:t>i potražnje </a:t>
            </a:r>
            <a:r>
              <a:rPr lang="hr-HR" sz="2400" dirty="0" smtClean="0"/>
              <a:t>potrošača,</a:t>
            </a:r>
          </a:p>
          <a:p>
            <a:r>
              <a:rPr lang="hr-HR" sz="2400" dirty="0" smtClean="0"/>
              <a:t>Tumačit </a:t>
            </a:r>
            <a:r>
              <a:rPr lang="hr-HR" sz="2400" dirty="0"/>
              <a:t>će se </a:t>
            </a:r>
            <a:r>
              <a:rPr lang="hr-HR" sz="2400" dirty="0">
                <a:solidFill>
                  <a:srgbClr val="FF0000"/>
                </a:solidFill>
              </a:rPr>
              <a:t>zanimanja, uloge i odgovornosti</a:t>
            </a:r>
            <a:r>
              <a:rPr lang="hr-HR" sz="2400" dirty="0"/>
              <a:t> kadrova</a:t>
            </a:r>
            <a:r>
              <a:rPr lang="hr-HR" sz="2400" dirty="0" smtClean="0"/>
              <a:t>,</a:t>
            </a:r>
          </a:p>
          <a:p>
            <a:r>
              <a:rPr lang="hr-HR" sz="2400" dirty="0"/>
              <a:t>Pratit će se </a:t>
            </a:r>
            <a:r>
              <a:rPr lang="hr-HR" sz="2400" dirty="0">
                <a:solidFill>
                  <a:srgbClr val="FF0000"/>
                </a:solidFill>
              </a:rPr>
              <a:t>rad profesionalnih tijela i uloga etike </a:t>
            </a:r>
            <a:r>
              <a:rPr lang="hr-HR" sz="2400" dirty="0"/>
              <a:t>u svrhu privlačenja budući </a:t>
            </a:r>
            <a:r>
              <a:rPr lang="hr-HR" sz="2400" dirty="0" smtClean="0"/>
              <a:t>posjeta,</a:t>
            </a:r>
          </a:p>
          <a:p>
            <a:r>
              <a:rPr lang="hr-HR" sz="2400" dirty="0" smtClean="0"/>
              <a:t>Povezivat će se </a:t>
            </a:r>
            <a:r>
              <a:rPr lang="hr-HR" sz="2400" dirty="0">
                <a:solidFill>
                  <a:srgbClr val="FF0000"/>
                </a:solidFill>
              </a:rPr>
              <a:t>upravljanje atrakcijama </a:t>
            </a:r>
            <a:r>
              <a:rPr lang="hr-HR" sz="2400" dirty="0"/>
              <a:t>sa </a:t>
            </a:r>
            <a:r>
              <a:rPr lang="hr-HR" sz="2400" dirty="0">
                <a:solidFill>
                  <a:srgbClr val="FF0000"/>
                </a:solidFill>
              </a:rPr>
              <a:t>upravljanjem </a:t>
            </a:r>
            <a:r>
              <a:rPr lang="hr-HR" sz="2400" dirty="0" smtClean="0">
                <a:solidFill>
                  <a:srgbClr val="FF0000"/>
                </a:solidFill>
              </a:rPr>
              <a:t>destinacijama</a:t>
            </a:r>
            <a:r>
              <a:rPr lang="hr-HR" sz="2400" dirty="0"/>
              <a:t>,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Ispitivat će se </a:t>
            </a:r>
            <a:r>
              <a:rPr lang="hr-HR" sz="2400" dirty="0" smtClean="0">
                <a:solidFill>
                  <a:srgbClr val="FF0000"/>
                </a:solidFill>
              </a:rPr>
              <a:t>mišljenja posjetitelja i razine potencijalnih šteta</a:t>
            </a:r>
            <a:r>
              <a:rPr lang="hr-HR" sz="2400" dirty="0" smtClean="0"/>
              <a:t> na lokalitetima,</a:t>
            </a:r>
            <a:r>
              <a:rPr lang="en-US" sz="2400" dirty="0"/>
              <a:t> </a:t>
            </a:r>
            <a:br>
              <a:rPr lang="en-US" sz="2400" dirty="0"/>
            </a:br>
            <a:r>
              <a:rPr lang="hr-HR" sz="2400" dirty="0" smtClean="0"/>
              <a:t>Atrakcije kao </a:t>
            </a:r>
            <a:r>
              <a:rPr lang="hr-HR" sz="2400" dirty="0" smtClean="0">
                <a:solidFill>
                  <a:srgbClr val="FF0000"/>
                </a:solidFill>
              </a:rPr>
              <a:t>tržišni proizvodi</a:t>
            </a:r>
            <a:r>
              <a:rPr lang="hr-HR" sz="2400" dirty="0" smtClean="0"/>
              <a:t>,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hr-HR" sz="2400" dirty="0" smtClean="0"/>
              <a:t>Upravljanje </a:t>
            </a:r>
            <a:r>
              <a:rPr lang="hr-HR" sz="2400" dirty="0" smtClean="0">
                <a:solidFill>
                  <a:srgbClr val="FF0000"/>
                </a:solidFill>
              </a:rPr>
              <a:t>prihodi</a:t>
            </a:r>
            <a:r>
              <a:rPr lang="hr-HR" sz="2400" dirty="0" smtClean="0"/>
              <a:t>ma.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0394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Savjeti za djelovanja - opće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2276872"/>
            <a:ext cx="8534400" cy="4953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hr-HR" sz="2000" dirty="0" smtClean="0"/>
              <a:t>Pratite </a:t>
            </a:r>
            <a:r>
              <a:rPr lang="hr-HR" sz="2000" dirty="0"/>
              <a:t>povijesni razvoj turizma i atrakcija </a:t>
            </a:r>
            <a:r>
              <a:rPr lang="hr-HR" sz="2000" dirty="0" smtClean="0"/>
              <a:t>kako bi mogli razumjeti današnje globalno tržište. </a:t>
            </a:r>
          </a:p>
          <a:p>
            <a:pPr marL="514350" indent="-514350">
              <a:buAutoNum type="arabicPeriod"/>
            </a:pPr>
            <a:r>
              <a:rPr lang="hr-HR" sz="2000" dirty="0" smtClean="0"/>
              <a:t>Shvatite ulogu posjetitelja (motive radi formiranja politika i praksi).</a:t>
            </a:r>
          </a:p>
          <a:p>
            <a:pPr marL="514350" indent="-514350">
              <a:buAutoNum type="arabicPeriod"/>
            </a:pPr>
            <a:r>
              <a:rPr lang="hr-HR" sz="2000" dirty="0" smtClean="0"/>
              <a:t>Primijenite poznate teorije upravljanja (marketing, financije) na ovu </a:t>
            </a:r>
            <a:r>
              <a:rPr lang="hr-HR" sz="2000" dirty="0"/>
              <a:t>upravljanja </a:t>
            </a:r>
            <a:r>
              <a:rPr lang="hr-HR" sz="2000" dirty="0" smtClean="0"/>
              <a:t>posjetiteljima. </a:t>
            </a:r>
          </a:p>
          <a:p>
            <a:pPr marL="514350" indent="-514350">
              <a:buAutoNum type="arabicPeriod"/>
            </a:pPr>
            <a:r>
              <a:rPr lang="hr-HR" sz="2000" dirty="0" smtClean="0"/>
              <a:t>Osmisliti sustave (generalne i pojedinačne) za </a:t>
            </a:r>
            <a:r>
              <a:rPr lang="hr-HR" sz="2000" dirty="0"/>
              <a:t>upravljanje </a:t>
            </a:r>
            <a:r>
              <a:rPr lang="hr-HR" sz="2000" dirty="0" smtClean="0"/>
              <a:t>posjetiteljima.</a:t>
            </a:r>
          </a:p>
          <a:p>
            <a:pPr marL="514350" indent="-514350">
              <a:buAutoNum type="arabicPeriod"/>
            </a:pPr>
            <a:r>
              <a:rPr lang="hr-HR" sz="2000" dirty="0" smtClean="0"/>
              <a:t>Ispitivati i analizirati trendove okruženja!!!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02465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Savjeti za djelovanja </a:t>
            </a:r>
            <a:r>
              <a:rPr lang="hr-HR" dirty="0" smtClean="0"/>
              <a:t>– pojedinačno (20 savjeta)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Događaj (</a:t>
            </a:r>
            <a:r>
              <a:rPr lang="hr-HR" i="1" dirty="0" smtClean="0"/>
              <a:t>event</a:t>
            </a:r>
            <a:r>
              <a:rPr lang="hr-HR" dirty="0" smtClean="0"/>
              <a:t>):</a:t>
            </a:r>
            <a:endParaRPr lang="hr-HR" dirty="0"/>
          </a:p>
          <a:p>
            <a:pPr lvl="0"/>
            <a:r>
              <a:rPr lang="en-US" dirty="0"/>
              <a:t>Budi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dolazi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u </a:t>
            </a:r>
            <a:r>
              <a:rPr lang="en-US" dirty="0" err="1"/>
              <a:t>ruci</a:t>
            </a:r>
            <a:r>
              <a:rPr lang="en-US" dirty="0"/>
              <a:t> (</a:t>
            </a:r>
            <a:r>
              <a:rPr lang="en-US" dirty="0" err="1"/>
              <a:t>dojam</a:t>
            </a:r>
            <a:r>
              <a:rPr lang="en-US" dirty="0"/>
              <a:t> </a:t>
            </a:r>
            <a:r>
              <a:rPr lang="en-US" dirty="0" err="1"/>
              <a:t>uposlenosti</a:t>
            </a:r>
            <a:r>
              <a:rPr lang="en-US" dirty="0" smtClean="0"/>
              <a:t>)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Slušaj</a:t>
            </a:r>
            <a:r>
              <a:rPr lang="en-US" dirty="0"/>
              <a:t>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tko</a:t>
            </a:r>
            <a:r>
              <a:rPr lang="en-US" dirty="0"/>
              <a:t> </a:t>
            </a:r>
            <a:r>
              <a:rPr lang="en-US" dirty="0" err="1"/>
              <a:t>hoće</a:t>
            </a:r>
            <a:r>
              <a:rPr lang="en-US" dirty="0"/>
              <a:t> s </a:t>
            </a:r>
            <a:r>
              <a:rPr lang="en-US" dirty="0" err="1"/>
              <a:t>tobom</a:t>
            </a:r>
            <a:r>
              <a:rPr lang="en-US" dirty="0"/>
              <a:t> </a:t>
            </a:r>
            <a:r>
              <a:rPr lang="en-US" dirty="0" err="1" smtClean="0"/>
              <a:t>razgovarati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svakaka</a:t>
            </a:r>
            <a:r>
              <a:rPr lang="en-US" dirty="0"/>
              <a:t> </a:t>
            </a:r>
            <a:r>
              <a:rPr lang="en-US" dirty="0" err="1"/>
              <a:t>zabrinutost</a:t>
            </a:r>
            <a:r>
              <a:rPr lang="en-US" dirty="0"/>
              <a:t> </a:t>
            </a:r>
            <a:r>
              <a:rPr lang="en-US" dirty="0" err="1" smtClean="0"/>
              <a:t>kritična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komentare</a:t>
            </a:r>
            <a:r>
              <a:rPr lang="en-US" dirty="0"/>
              <a:t> o </a:t>
            </a:r>
            <a:r>
              <a:rPr lang="en-US" dirty="0" err="1"/>
              <a:t>tvom</a:t>
            </a:r>
            <a:r>
              <a:rPr lang="en-US" dirty="0"/>
              <a:t> </a:t>
            </a:r>
            <a:r>
              <a:rPr lang="en-US" dirty="0" err="1" smtClean="0"/>
              <a:t>događaju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hr-HR" dirty="0"/>
              <a:t>P</a:t>
            </a:r>
            <a:r>
              <a:rPr lang="en-US" dirty="0" err="1" smtClean="0"/>
              <a:t>ostavi</a:t>
            </a:r>
            <a:r>
              <a:rPr lang="en-US" dirty="0" smtClean="0"/>
              <a:t> </a:t>
            </a:r>
            <a:r>
              <a:rPr lang="en-US" dirty="0" err="1"/>
              <a:t>lokaciju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, </a:t>
            </a:r>
            <a:r>
              <a:rPr lang="en-US" dirty="0" err="1"/>
              <a:t>potvrdi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gostiju</a:t>
            </a:r>
            <a:r>
              <a:rPr lang="en-US" dirty="0"/>
              <a:t>… </a:t>
            </a:r>
            <a:r>
              <a:rPr lang="hr-HR" dirty="0" smtClean="0"/>
              <a:t>(</a:t>
            </a:r>
            <a:r>
              <a:rPr lang="en-US" dirty="0" err="1" smtClean="0"/>
              <a:t>jasne</a:t>
            </a:r>
            <a:r>
              <a:rPr lang="en-US" dirty="0" smtClean="0"/>
              <a:t> </a:t>
            </a:r>
            <a:r>
              <a:rPr lang="en-US" dirty="0" err="1"/>
              <a:t>formalne</a:t>
            </a:r>
            <a:r>
              <a:rPr lang="en-US" dirty="0"/>
              <a:t> </a:t>
            </a:r>
            <a:r>
              <a:rPr lang="en-US" dirty="0" err="1"/>
              <a:t>upute</a:t>
            </a:r>
            <a:r>
              <a:rPr lang="en-US" dirty="0"/>
              <a:t>)</a:t>
            </a:r>
            <a:endParaRPr lang="hr-HR" dirty="0"/>
          </a:p>
          <a:p>
            <a:pPr lvl="0"/>
            <a:r>
              <a:rPr lang="en-US" dirty="0" err="1"/>
              <a:t>izađi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kutije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hr-HR" dirty="0" smtClean="0"/>
              <a:t>npr. </a:t>
            </a:r>
            <a:r>
              <a:rPr lang="en-US" dirty="0" err="1" smtClean="0"/>
              <a:t>koktel</a:t>
            </a:r>
            <a:r>
              <a:rPr lang="en-US" dirty="0" smtClean="0"/>
              <a:t> </a:t>
            </a:r>
            <a:r>
              <a:rPr lang="en-US" dirty="0"/>
              <a:t>party</a:t>
            </a:r>
            <a:r>
              <a:rPr lang="en-US" dirty="0" smtClean="0"/>
              <a:t>)</a:t>
            </a:r>
            <a:r>
              <a:rPr lang="hr-HR" dirty="0" smtClean="0"/>
              <a:t>,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46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Savjeti za djelovanja - </a:t>
            </a:r>
            <a:r>
              <a:rPr lang="hr-HR" dirty="0" smtClean="0"/>
              <a:t>pojedinačno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uključi</a:t>
            </a:r>
            <a:r>
              <a:rPr lang="en-US" dirty="0" smtClean="0"/>
              <a:t> </a:t>
            </a:r>
            <a:r>
              <a:rPr lang="en-US" dirty="0" err="1"/>
              <a:t>goste</a:t>
            </a:r>
            <a:r>
              <a:rPr lang="en-US" dirty="0"/>
              <a:t> u </a:t>
            </a:r>
            <a:r>
              <a:rPr lang="en-US" dirty="0" err="1" smtClean="0"/>
              <a:t>događaj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hrana+muzika+dekor</a:t>
            </a:r>
            <a:r>
              <a:rPr lang="en-US" dirty="0"/>
              <a:t> (</a:t>
            </a:r>
            <a:r>
              <a:rPr lang="en-US" dirty="0" err="1"/>
              <a:t>važni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 smtClean="0"/>
              <a:t>)</a:t>
            </a:r>
            <a:r>
              <a:rPr lang="hr-HR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uključi</a:t>
            </a:r>
            <a:r>
              <a:rPr lang="en-US" dirty="0"/>
              <a:t> </a:t>
            </a:r>
            <a:r>
              <a:rPr lang="hr-HR" dirty="0"/>
              <a:t>(</a:t>
            </a:r>
            <a:r>
              <a:rPr lang="en-US" dirty="0" err="1" smtClean="0"/>
              <a:t>formalno</a:t>
            </a:r>
            <a:r>
              <a:rPr lang="en-US" dirty="0" smtClean="0"/>
              <a:t> </a:t>
            </a:r>
            <a:r>
              <a:rPr lang="hr-H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neformalno</a:t>
            </a:r>
            <a:r>
              <a:rPr lang="hr-HR" dirty="0" smtClean="0"/>
              <a:t> važno),</a:t>
            </a:r>
            <a:endParaRPr lang="hr-HR" dirty="0"/>
          </a:p>
          <a:p>
            <a:pPr lvl="0"/>
            <a:r>
              <a:rPr lang="en-US" dirty="0" err="1" smtClean="0"/>
              <a:t>svrh</a:t>
            </a:r>
            <a:r>
              <a:rPr lang="hr-H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ciljevima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 smtClean="0"/>
              <a:t>Zabava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očekuj</a:t>
            </a:r>
            <a:r>
              <a:rPr lang="en-US" dirty="0"/>
              <a:t> </a:t>
            </a:r>
            <a:r>
              <a:rPr lang="en-US" dirty="0" err="1" smtClean="0"/>
              <a:t>neočekivano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uključi</a:t>
            </a:r>
            <a:r>
              <a:rPr lang="en-US" dirty="0"/>
              <a:t> </a:t>
            </a:r>
            <a:r>
              <a:rPr lang="en-US" i="1" dirty="0" err="1"/>
              <a:t>softwer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planiranje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/>
              <a:t>ne </a:t>
            </a:r>
            <a:r>
              <a:rPr lang="en-US" dirty="0" err="1"/>
              <a:t>nađi</a:t>
            </a:r>
            <a:r>
              <a:rPr lang="en-US" dirty="0"/>
              <a:t> se u </a:t>
            </a:r>
            <a:r>
              <a:rPr lang="en-US" dirty="0" err="1"/>
              <a:t>situaciju</a:t>
            </a:r>
            <a:r>
              <a:rPr lang="en-US" dirty="0"/>
              <a:t> da </a:t>
            </a:r>
            <a:r>
              <a:rPr lang="en-US" dirty="0" err="1"/>
              <a:t>nešto</a:t>
            </a:r>
            <a:r>
              <a:rPr lang="en-US" dirty="0"/>
              <a:t> ne </a:t>
            </a:r>
            <a:r>
              <a:rPr lang="en-US" dirty="0" err="1" smtClean="0"/>
              <a:t>znaš</a:t>
            </a:r>
            <a:r>
              <a:rPr lang="hr-HR" dirty="0" smtClean="0"/>
              <a:t>,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447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Savjeti za djelovanja - </a:t>
            </a:r>
            <a:r>
              <a:rPr lang="hr-HR" dirty="0" smtClean="0"/>
              <a:t>pojedinačno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953000"/>
          </a:xfrm>
        </p:spPr>
        <p:txBody>
          <a:bodyPr/>
          <a:lstStyle/>
          <a:p>
            <a:pPr lvl="0"/>
            <a:r>
              <a:rPr lang="en-US" dirty="0" err="1" smtClean="0"/>
              <a:t>pripremi</a:t>
            </a:r>
            <a:r>
              <a:rPr lang="en-US" dirty="0" smtClean="0"/>
              <a:t> </a:t>
            </a:r>
            <a:r>
              <a:rPr lang="en-US" dirty="0" err="1"/>
              <a:t>tehnologiju</a:t>
            </a:r>
            <a:r>
              <a:rPr lang="en-US" dirty="0"/>
              <a:t> (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počne</a:t>
            </a:r>
            <a:r>
              <a:rPr lang="en-US" dirty="0" smtClean="0"/>
              <a:t>)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propitaj</a:t>
            </a:r>
            <a:r>
              <a:rPr lang="en-US" dirty="0"/>
              <a:t> da li </a:t>
            </a:r>
            <a:r>
              <a:rPr lang="en-US" dirty="0" err="1"/>
              <a:t>sudionici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alergije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goste</a:t>
            </a:r>
            <a:r>
              <a:rPr lang="en-US" dirty="0"/>
              <a:t>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kraljeve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nemoj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da </a:t>
            </a:r>
            <a:r>
              <a:rPr lang="en-US" dirty="0" err="1"/>
              <a:t>auditorij</a:t>
            </a:r>
            <a:r>
              <a:rPr lang="en-US" dirty="0"/>
              <a:t> </a:t>
            </a:r>
            <a:r>
              <a:rPr lang="en-US" dirty="0" err="1" smtClean="0"/>
              <a:t>spava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uskladi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hr-HR" dirty="0" err="1"/>
              <a:t>L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/>
              <a:t>angeles</a:t>
            </a:r>
            <a:r>
              <a:rPr lang="en-US" dirty="0"/>
              <a:t>, Milano</a:t>
            </a:r>
            <a:r>
              <a:rPr lang="en-US" dirty="0" smtClean="0"/>
              <a:t>)</a:t>
            </a:r>
            <a:r>
              <a:rPr lang="hr-HR" dirty="0" smtClean="0"/>
              <a:t>,</a:t>
            </a:r>
            <a:endParaRPr lang="hr-HR" dirty="0"/>
          </a:p>
          <a:p>
            <a:pPr lvl="0"/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tima</a:t>
            </a:r>
            <a:r>
              <a:rPr lang="en-US" dirty="0"/>
              <a:t> </a:t>
            </a:r>
            <a:r>
              <a:rPr lang="hr-H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017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ilding PowerPoint Template">
  <a:themeElements>
    <a:clrScheme name="Tema sustava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sustava Offic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sustava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sustava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sustava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sustava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sustava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sustava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sustava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sustava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Building PowerPoint Template</Template>
  <TotalTime>839</TotalTime>
  <Words>428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Roboto</vt:lpstr>
      <vt:lpstr>Times New Roman</vt:lpstr>
      <vt:lpstr>Building PowerPoint Template</vt:lpstr>
      <vt:lpstr>Budućnost turističkih atrakcija</vt:lpstr>
      <vt:lpstr>Budućnost atrakcija</vt:lpstr>
      <vt:lpstr>Budućnost atrakcija</vt:lpstr>
      <vt:lpstr>Budućnost atrakcija</vt:lpstr>
      <vt:lpstr>Intenziviranje zadataka i uloga</vt:lpstr>
      <vt:lpstr>Savjeti za djelovanja - opće</vt:lpstr>
      <vt:lpstr>Savjeti za djelovanja – pojedinačno (20 savjeta)</vt:lpstr>
      <vt:lpstr>Savjeti za djelovanja - pojedinačno</vt:lpstr>
      <vt:lpstr>Savjeti za djelovanja - pojedinačno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subject>PowerPoint Template</dc:subject>
  <dc:creator>Gogo</dc:creator>
  <cp:lastModifiedBy>Dalibor</cp:lastModifiedBy>
  <cp:revision>105</cp:revision>
  <dcterms:created xsi:type="dcterms:W3CDTF">2012-05-09T19:25:00Z</dcterms:created>
  <dcterms:modified xsi:type="dcterms:W3CDTF">2021-01-13T18:23:47Z</dcterms:modified>
</cp:coreProperties>
</file>